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7"/>
  </p:notesMasterIdLst>
  <p:handoutMasterIdLst>
    <p:handoutMasterId r:id="rId8"/>
  </p:handoutMasterIdLst>
  <p:sldIdLst>
    <p:sldId id="361" r:id="rId2"/>
    <p:sldId id="386" r:id="rId3"/>
    <p:sldId id="387" r:id="rId4"/>
    <p:sldId id="388" r:id="rId5"/>
    <p:sldId id="389" r:id="rId6"/>
  </p:sldIdLst>
  <p:sldSz cx="9144000" cy="6858000" type="screen4x3"/>
  <p:notesSz cx="6772275" cy="9902825"/>
  <p:defaultTextStyle>
    <a:defPPr>
      <a:defRPr lang="en-GB"/>
    </a:defPPr>
    <a:lvl1pPr algn="l" rtl="0" eaLnBrk="0" fontAlgn="base" hangingPunct="0">
      <a:spcBef>
        <a:spcPct val="0"/>
      </a:spcBef>
      <a:spcAft>
        <a:spcPct val="0"/>
      </a:spcAft>
      <a:defRPr sz="2000" kern="1200">
        <a:solidFill>
          <a:schemeClr val="bg1"/>
        </a:solidFill>
        <a:latin typeface="Arial" panose="020B0604020202020204" pitchFamily="34" charset="0"/>
        <a:ea typeface="+mn-ea"/>
        <a:cs typeface="+mn-cs"/>
      </a:defRPr>
    </a:lvl1pPr>
    <a:lvl2pPr marL="457200" algn="l" rtl="0" eaLnBrk="0" fontAlgn="base" hangingPunct="0">
      <a:spcBef>
        <a:spcPct val="0"/>
      </a:spcBef>
      <a:spcAft>
        <a:spcPct val="0"/>
      </a:spcAft>
      <a:defRPr sz="2000" kern="1200">
        <a:solidFill>
          <a:schemeClr val="bg1"/>
        </a:solidFill>
        <a:latin typeface="Arial" panose="020B0604020202020204" pitchFamily="34" charset="0"/>
        <a:ea typeface="+mn-ea"/>
        <a:cs typeface="+mn-cs"/>
      </a:defRPr>
    </a:lvl2pPr>
    <a:lvl3pPr marL="914400" algn="l" rtl="0" eaLnBrk="0" fontAlgn="base" hangingPunct="0">
      <a:spcBef>
        <a:spcPct val="0"/>
      </a:spcBef>
      <a:spcAft>
        <a:spcPct val="0"/>
      </a:spcAft>
      <a:defRPr sz="2000" kern="1200">
        <a:solidFill>
          <a:schemeClr val="bg1"/>
        </a:solidFill>
        <a:latin typeface="Arial" panose="020B0604020202020204" pitchFamily="34" charset="0"/>
        <a:ea typeface="+mn-ea"/>
        <a:cs typeface="+mn-cs"/>
      </a:defRPr>
    </a:lvl3pPr>
    <a:lvl4pPr marL="1371600" algn="l" rtl="0" eaLnBrk="0" fontAlgn="base" hangingPunct="0">
      <a:spcBef>
        <a:spcPct val="0"/>
      </a:spcBef>
      <a:spcAft>
        <a:spcPct val="0"/>
      </a:spcAft>
      <a:defRPr sz="2000" kern="1200">
        <a:solidFill>
          <a:schemeClr val="bg1"/>
        </a:solidFill>
        <a:latin typeface="Arial" panose="020B0604020202020204" pitchFamily="34" charset="0"/>
        <a:ea typeface="+mn-ea"/>
        <a:cs typeface="+mn-cs"/>
      </a:defRPr>
    </a:lvl4pPr>
    <a:lvl5pPr marL="1828800" algn="l" rtl="0" eaLnBrk="0" fontAlgn="base" hangingPunct="0">
      <a:spcBef>
        <a:spcPct val="0"/>
      </a:spcBef>
      <a:spcAft>
        <a:spcPct val="0"/>
      </a:spcAft>
      <a:defRPr sz="2000" kern="1200">
        <a:solidFill>
          <a:schemeClr val="bg1"/>
        </a:solidFill>
        <a:latin typeface="Arial" panose="020B0604020202020204" pitchFamily="34" charset="0"/>
        <a:ea typeface="+mn-ea"/>
        <a:cs typeface="+mn-cs"/>
      </a:defRPr>
    </a:lvl5pPr>
    <a:lvl6pPr marL="2286000" algn="l" defTabSz="914400" rtl="0" eaLnBrk="1" latinLnBrk="0" hangingPunct="1">
      <a:defRPr sz="2000" kern="1200">
        <a:solidFill>
          <a:schemeClr val="bg1"/>
        </a:solidFill>
        <a:latin typeface="Arial" panose="020B0604020202020204" pitchFamily="34" charset="0"/>
        <a:ea typeface="+mn-ea"/>
        <a:cs typeface="+mn-cs"/>
      </a:defRPr>
    </a:lvl6pPr>
    <a:lvl7pPr marL="2743200" algn="l" defTabSz="914400" rtl="0" eaLnBrk="1" latinLnBrk="0" hangingPunct="1">
      <a:defRPr sz="2000" kern="1200">
        <a:solidFill>
          <a:schemeClr val="bg1"/>
        </a:solidFill>
        <a:latin typeface="Arial" panose="020B0604020202020204" pitchFamily="34" charset="0"/>
        <a:ea typeface="+mn-ea"/>
        <a:cs typeface="+mn-cs"/>
      </a:defRPr>
    </a:lvl7pPr>
    <a:lvl8pPr marL="3200400" algn="l" defTabSz="914400" rtl="0" eaLnBrk="1" latinLnBrk="0" hangingPunct="1">
      <a:defRPr sz="2000" kern="1200">
        <a:solidFill>
          <a:schemeClr val="bg1"/>
        </a:solidFill>
        <a:latin typeface="Arial" panose="020B0604020202020204" pitchFamily="34" charset="0"/>
        <a:ea typeface="+mn-ea"/>
        <a:cs typeface="+mn-cs"/>
      </a:defRPr>
    </a:lvl8pPr>
    <a:lvl9pPr marL="3657600" algn="l" defTabSz="914400" rtl="0" eaLnBrk="1" latinLnBrk="0" hangingPunct="1">
      <a:defRPr sz="2000"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ryn Archard" initials="KA" lastIdx="0" clrIdx="0">
    <p:extLst>
      <p:ext uri="{19B8F6BF-5375-455C-9EA6-DF929625EA0E}">
        <p15:presenceInfo xmlns:p15="http://schemas.microsoft.com/office/powerpoint/2012/main" userId="S-1-5-21-708935558-1860075212-635260049-201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8332"/>
    <a:srgbClr val="F99C36"/>
    <a:srgbClr val="009560"/>
    <a:srgbClr val="66FFFF"/>
    <a:srgbClr val="0099FF"/>
    <a:srgbClr val="FF0000"/>
    <a:srgbClr val="FF66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5175CF-CD5E-4292-B62D-C03DF3B1BC51}" v="2" dt="2023-10-13T16:18:09.7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30" autoAdjust="0"/>
    <p:restoredTop sz="86428" autoAdjust="0"/>
  </p:normalViewPr>
  <p:slideViewPr>
    <p:cSldViewPr>
      <p:cViewPr varScale="1">
        <p:scale>
          <a:sx n="100" d="100"/>
          <a:sy n="100" d="100"/>
        </p:scale>
        <p:origin x="621"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1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D1F5CC4F-7C0D-4824-8CDA-4BDB3153ED7A}"/>
              </a:ext>
            </a:extLst>
          </p:cNvPr>
          <p:cNvSpPr>
            <a:spLocks noGrp="1" noChangeArrowheads="1"/>
          </p:cNvSpPr>
          <p:nvPr>
            <p:ph type="hdr" sz="quarter"/>
          </p:nvPr>
        </p:nvSpPr>
        <p:spPr bwMode="auto">
          <a:xfrm>
            <a:off x="0" y="0"/>
            <a:ext cx="293528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Times New Roman" pitchFamily="18" charset="0"/>
              </a:defRPr>
            </a:lvl1pPr>
          </a:lstStyle>
          <a:p>
            <a:pPr>
              <a:defRPr/>
            </a:pPr>
            <a:endParaRPr lang="en-GB"/>
          </a:p>
        </p:txBody>
      </p:sp>
      <p:sp>
        <p:nvSpPr>
          <p:cNvPr id="38915" name="Rectangle 3">
            <a:extLst>
              <a:ext uri="{FF2B5EF4-FFF2-40B4-BE49-F238E27FC236}">
                <a16:creationId xmlns:a16="http://schemas.microsoft.com/office/drawing/2014/main" id="{05ED7BD4-7848-444E-B4EE-3CBA3569DF10}"/>
              </a:ext>
            </a:extLst>
          </p:cNvPr>
          <p:cNvSpPr>
            <a:spLocks noGrp="1" noChangeArrowheads="1"/>
          </p:cNvSpPr>
          <p:nvPr>
            <p:ph type="dt" sz="quarter" idx="1"/>
          </p:nvPr>
        </p:nvSpPr>
        <p:spPr bwMode="auto">
          <a:xfrm>
            <a:off x="3836988" y="0"/>
            <a:ext cx="2935287"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Times New Roman" pitchFamily="18" charset="0"/>
              </a:defRPr>
            </a:lvl1pPr>
          </a:lstStyle>
          <a:p>
            <a:pPr>
              <a:defRPr/>
            </a:pPr>
            <a:endParaRPr lang="en-GB"/>
          </a:p>
        </p:txBody>
      </p:sp>
      <p:sp>
        <p:nvSpPr>
          <p:cNvPr id="38916" name="Rectangle 4">
            <a:extLst>
              <a:ext uri="{FF2B5EF4-FFF2-40B4-BE49-F238E27FC236}">
                <a16:creationId xmlns:a16="http://schemas.microsoft.com/office/drawing/2014/main" id="{87D7B5DA-2394-4ED2-B613-83CDBC4AA33F}"/>
              </a:ext>
            </a:extLst>
          </p:cNvPr>
          <p:cNvSpPr>
            <a:spLocks noGrp="1" noChangeArrowheads="1"/>
          </p:cNvSpPr>
          <p:nvPr>
            <p:ph type="ftr" sz="quarter" idx="2"/>
          </p:nvPr>
        </p:nvSpPr>
        <p:spPr bwMode="auto">
          <a:xfrm>
            <a:off x="0" y="9407525"/>
            <a:ext cx="293528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Times New Roman" pitchFamily="18" charset="0"/>
              </a:defRPr>
            </a:lvl1pPr>
          </a:lstStyle>
          <a:p>
            <a:pPr>
              <a:defRPr/>
            </a:pPr>
            <a:endParaRPr lang="en-GB"/>
          </a:p>
        </p:txBody>
      </p:sp>
      <p:sp>
        <p:nvSpPr>
          <p:cNvPr id="38917" name="Rectangle 5">
            <a:extLst>
              <a:ext uri="{FF2B5EF4-FFF2-40B4-BE49-F238E27FC236}">
                <a16:creationId xmlns:a16="http://schemas.microsoft.com/office/drawing/2014/main" id="{D80966DF-BFF0-4EF9-B143-C870B8932B3D}"/>
              </a:ext>
            </a:extLst>
          </p:cNvPr>
          <p:cNvSpPr>
            <a:spLocks noGrp="1" noChangeArrowheads="1"/>
          </p:cNvSpPr>
          <p:nvPr>
            <p:ph type="sldNum" sz="quarter" idx="3"/>
          </p:nvPr>
        </p:nvSpPr>
        <p:spPr bwMode="auto">
          <a:xfrm>
            <a:off x="3836988" y="9407525"/>
            <a:ext cx="2935287"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pPr>
              <a:defRPr/>
            </a:pPr>
            <a:fld id="{0B2AEC27-6362-4C79-9C66-6D8D582D2D88}"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471F6C0-D791-4674-AEE1-26F8B46941C4}"/>
              </a:ext>
            </a:extLst>
          </p:cNvPr>
          <p:cNvSpPr>
            <a:spLocks noGrp="1" noChangeArrowheads="1"/>
          </p:cNvSpPr>
          <p:nvPr>
            <p:ph type="hdr" sz="quarter"/>
          </p:nvPr>
        </p:nvSpPr>
        <p:spPr bwMode="auto">
          <a:xfrm>
            <a:off x="0" y="0"/>
            <a:ext cx="293528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Times New Roman" pitchFamily="18" charset="0"/>
              </a:defRPr>
            </a:lvl1pPr>
          </a:lstStyle>
          <a:p>
            <a:pPr>
              <a:defRPr/>
            </a:pPr>
            <a:endParaRPr lang="en-GB"/>
          </a:p>
        </p:txBody>
      </p:sp>
      <p:sp>
        <p:nvSpPr>
          <p:cNvPr id="14339" name="Rectangle 3">
            <a:extLst>
              <a:ext uri="{FF2B5EF4-FFF2-40B4-BE49-F238E27FC236}">
                <a16:creationId xmlns:a16="http://schemas.microsoft.com/office/drawing/2014/main" id="{78726EC4-9254-4C79-A01C-EDB27A9650FC}"/>
              </a:ext>
            </a:extLst>
          </p:cNvPr>
          <p:cNvSpPr>
            <a:spLocks noGrp="1" noChangeArrowheads="1"/>
          </p:cNvSpPr>
          <p:nvPr>
            <p:ph type="dt" idx="1"/>
          </p:nvPr>
        </p:nvSpPr>
        <p:spPr bwMode="auto">
          <a:xfrm>
            <a:off x="3836988" y="0"/>
            <a:ext cx="2935287"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Times New Roman" pitchFamily="18" charset="0"/>
              </a:defRPr>
            </a:lvl1pPr>
          </a:lstStyle>
          <a:p>
            <a:pPr>
              <a:defRPr/>
            </a:pPr>
            <a:endParaRPr lang="en-GB"/>
          </a:p>
        </p:txBody>
      </p:sp>
      <p:sp>
        <p:nvSpPr>
          <p:cNvPr id="7172" name="Rectangle 4">
            <a:extLst>
              <a:ext uri="{FF2B5EF4-FFF2-40B4-BE49-F238E27FC236}">
                <a16:creationId xmlns:a16="http://schemas.microsoft.com/office/drawing/2014/main" id="{CC6FD9BF-B4E8-4DC3-871B-75F675D11B93}"/>
              </a:ext>
            </a:extLst>
          </p:cNvPr>
          <p:cNvSpPr>
            <a:spLocks noGrp="1" noRot="1" noChangeAspect="1" noChangeArrowheads="1" noTextEdit="1"/>
          </p:cNvSpPr>
          <p:nvPr>
            <p:ph type="sldImg" idx="2"/>
          </p:nvPr>
        </p:nvSpPr>
        <p:spPr bwMode="auto">
          <a:xfrm>
            <a:off x="911225" y="742950"/>
            <a:ext cx="4951413" cy="3713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a:extLst>
              <a:ext uri="{FF2B5EF4-FFF2-40B4-BE49-F238E27FC236}">
                <a16:creationId xmlns:a16="http://schemas.microsoft.com/office/drawing/2014/main" id="{FEC33FB5-3553-499F-8642-1988F42B5082}"/>
              </a:ext>
            </a:extLst>
          </p:cNvPr>
          <p:cNvSpPr>
            <a:spLocks noGrp="1" noChangeArrowheads="1"/>
          </p:cNvSpPr>
          <p:nvPr>
            <p:ph type="body" sz="quarter" idx="3"/>
          </p:nvPr>
        </p:nvSpPr>
        <p:spPr bwMode="auto">
          <a:xfrm>
            <a:off x="903288" y="4703763"/>
            <a:ext cx="4965700" cy="4456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4342" name="Rectangle 6">
            <a:extLst>
              <a:ext uri="{FF2B5EF4-FFF2-40B4-BE49-F238E27FC236}">
                <a16:creationId xmlns:a16="http://schemas.microsoft.com/office/drawing/2014/main" id="{DC18E43A-D4B5-4E91-90AE-B3E1F355E0A8}"/>
              </a:ext>
            </a:extLst>
          </p:cNvPr>
          <p:cNvSpPr>
            <a:spLocks noGrp="1" noChangeArrowheads="1"/>
          </p:cNvSpPr>
          <p:nvPr>
            <p:ph type="ftr" sz="quarter" idx="4"/>
          </p:nvPr>
        </p:nvSpPr>
        <p:spPr bwMode="auto">
          <a:xfrm>
            <a:off x="0" y="9407525"/>
            <a:ext cx="293528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Times New Roman" pitchFamily="18" charset="0"/>
              </a:defRPr>
            </a:lvl1pPr>
          </a:lstStyle>
          <a:p>
            <a:pPr>
              <a:defRPr/>
            </a:pPr>
            <a:endParaRPr lang="en-GB"/>
          </a:p>
        </p:txBody>
      </p:sp>
      <p:sp>
        <p:nvSpPr>
          <p:cNvPr id="14343" name="Rectangle 7">
            <a:extLst>
              <a:ext uri="{FF2B5EF4-FFF2-40B4-BE49-F238E27FC236}">
                <a16:creationId xmlns:a16="http://schemas.microsoft.com/office/drawing/2014/main" id="{6ABCA252-FBAA-463A-956F-D8B148222713}"/>
              </a:ext>
            </a:extLst>
          </p:cNvPr>
          <p:cNvSpPr>
            <a:spLocks noGrp="1" noChangeArrowheads="1"/>
          </p:cNvSpPr>
          <p:nvPr>
            <p:ph type="sldNum" sz="quarter" idx="5"/>
          </p:nvPr>
        </p:nvSpPr>
        <p:spPr bwMode="auto">
          <a:xfrm>
            <a:off x="3836988" y="9407525"/>
            <a:ext cx="2935287"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pPr>
              <a:defRPr/>
            </a:pPr>
            <a:fld id="{773C7B1E-8CD1-482B-ABDC-B6A7EE135EB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0368D2C-C6E7-4F88-84B4-4DD9A5B205F7}"/>
              </a:ext>
            </a:extLst>
          </p:cNvPr>
          <p:cNvSpPr>
            <a:spLocks noGrp="1" noRot="1" noChangeAspect="1" noChangeArrowheads="1" noTextEdit="1"/>
          </p:cNvSpPr>
          <p:nvPr>
            <p:ph type="sldImg"/>
          </p:nvPr>
        </p:nvSpPr>
        <p:spPr>
          <a:ln/>
        </p:spPr>
      </p:sp>
      <p:sp>
        <p:nvSpPr>
          <p:cNvPr id="10243" name="Notes Placeholder 2">
            <a:extLst>
              <a:ext uri="{FF2B5EF4-FFF2-40B4-BE49-F238E27FC236}">
                <a16:creationId xmlns:a16="http://schemas.microsoft.com/office/drawing/2014/main" id="{FEE87FE2-119F-45E8-9FAA-B1CD1D01A74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0244" name="Slide Number Placeholder 3">
            <a:extLst>
              <a:ext uri="{FF2B5EF4-FFF2-40B4-BE49-F238E27FC236}">
                <a16:creationId xmlns:a16="http://schemas.microsoft.com/office/drawing/2014/main" id="{01329E2D-54C8-4BF5-A3F0-834052D9BAE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panose="020B0604020202020204" pitchFamily="34" charset="0"/>
              </a:defRPr>
            </a:lvl1pPr>
            <a:lvl2pPr marL="742950" indent="-285750">
              <a:defRPr sz="2000">
                <a:solidFill>
                  <a:schemeClr val="bg1"/>
                </a:solidFill>
                <a:latin typeface="Arial" panose="020B0604020202020204" pitchFamily="34" charset="0"/>
              </a:defRPr>
            </a:lvl2pPr>
            <a:lvl3pPr marL="1143000" indent="-228600">
              <a:defRPr sz="2000">
                <a:solidFill>
                  <a:schemeClr val="bg1"/>
                </a:solidFill>
                <a:latin typeface="Arial" panose="020B0604020202020204" pitchFamily="34" charset="0"/>
              </a:defRPr>
            </a:lvl3pPr>
            <a:lvl4pPr marL="1600200" indent="-228600">
              <a:defRPr sz="2000">
                <a:solidFill>
                  <a:schemeClr val="bg1"/>
                </a:solidFill>
                <a:latin typeface="Arial" panose="020B0604020202020204" pitchFamily="34" charset="0"/>
              </a:defRPr>
            </a:lvl4pPr>
            <a:lvl5pPr marL="2057400" indent="-228600">
              <a:defRPr sz="2000">
                <a:solidFill>
                  <a:schemeClr val="bg1"/>
                </a:solidFill>
                <a:latin typeface="Arial" panose="020B0604020202020204" pitchFamily="34" charset="0"/>
              </a:defRPr>
            </a:lvl5pPr>
            <a:lvl6pPr marL="2514600" indent="-228600" eaLnBrk="0" fontAlgn="base" hangingPunct="0">
              <a:spcBef>
                <a:spcPct val="0"/>
              </a:spcBef>
              <a:spcAft>
                <a:spcPct val="0"/>
              </a:spcAft>
              <a:defRPr sz="2000">
                <a:solidFill>
                  <a:schemeClr val="bg1"/>
                </a:solidFill>
                <a:latin typeface="Arial" panose="020B0604020202020204" pitchFamily="34" charset="0"/>
              </a:defRPr>
            </a:lvl6pPr>
            <a:lvl7pPr marL="2971800" indent="-228600" eaLnBrk="0" fontAlgn="base" hangingPunct="0">
              <a:spcBef>
                <a:spcPct val="0"/>
              </a:spcBef>
              <a:spcAft>
                <a:spcPct val="0"/>
              </a:spcAft>
              <a:defRPr sz="2000">
                <a:solidFill>
                  <a:schemeClr val="bg1"/>
                </a:solidFill>
                <a:latin typeface="Arial" panose="020B0604020202020204" pitchFamily="34" charset="0"/>
              </a:defRPr>
            </a:lvl7pPr>
            <a:lvl8pPr marL="3429000" indent="-228600" eaLnBrk="0" fontAlgn="base" hangingPunct="0">
              <a:spcBef>
                <a:spcPct val="0"/>
              </a:spcBef>
              <a:spcAft>
                <a:spcPct val="0"/>
              </a:spcAft>
              <a:defRPr sz="2000">
                <a:solidFill>
                  <a:schemeClr val="bg1"/>
                </a:solidFill>
                <a:latin typeface="Arial" panose="020B0604020202020204" pitchFamily="34" charset="0"/>
              </a:defRPr>
            </a:lvl8pPr>
            <a:lvl9pPr marL="3886200" indent="-228600" eaLnBrk="0" fontAlgn="base" hangingPunct="0">
              <a:spcBef>
                <a:spcPct val="0"/>
              </a:spcBef>
              <a:spcAft>
                <a:spcPct val="0"/>
              </a:spcAft>
              <a:defRPr sz="2000">
                <a:solidFill>
                  <a:schemeClr val="bg1"/>
                </a:solidFill>
                <a:latin typeface="Arial" panose="020B0604020202020204" pitchFamily="34" charset="0"/>
              </a:defRPr>
            </a:lvl9pPr>
          </a:lstStyle>
          <a:p>
            <a:fld id="{F829F2DD-89CE-49DC-AB20-67C44520E445}" type="slidenum">
              <a:rPr lang="en-US" altLang="en-US" sz="1200" smtClean="0">
                <a:solidFill>
                  <a:schemeClr val="tx1"/>
                </a:solidFill>
                <a:latin typeface="Times New Roman" panose="02020603050405020304" pitchFamily="18" charset="0"/>
              </a:rPr>
              <a:pPr/>
              <a:t>1</a:t>
            </a:fld>
            <a:endParaRPr lang="en-US" altLang="en-US" sz="1200">
              <a:solidFill>
                <a:schemeClr val="tx1"/>
              </a:solidFill>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73C7B1E-8CD1-482B-ABDC-B6A7EE135EBB}" type="slidenum">
              <a:rPr lang="en-GB" altLang="en-US" smtClean="0"/>
              <a:pPr>
                <a:defRPr/>
              </a:pPr>
              <a:t>2</a:t>
            </a:fld>
            <a:endParaRPr lang="en-GB" altLang="en-US"/>
          </a:p>
        </p:txBody>
      </p:sp>
    </p:spTree>
    <p:extLst>
      <p:ext uri="{BB962C8B-B14F-4D97-AF65-F5344CB8AC3E}">
        <p14:creationId xmlns:p14="http://schemas.microsoft.com/office/powerpoint/2010/main" val="1880313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73C7B1E-8CD1-482B-ABDC-B6A7EE135EBB}" type="slidenum">
              <a:rPr lang="en-GB" altLang="en-US" smtClean="0"/>
              <a:pPr>
                <a:defRPr/>
              </a:pPr>
              <a:t>3</a:t>
            </a:fld>
            <a:endParaRPr lang="en-GB" altLang="en-US"/>
          </a:p>
        </p:txBody>
      </p:sp>
    </p:spTree>
    <p:extLst>
      <p:ext uri="{BB962C8B-B14F-4D97-AF65-F5344CB8AC3E}">
        <p14:creationId xmlns:p14="http://schemas.microsoft.com/office/powerpoint/2010/main" val="26482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73C7B1E-8CD1-482B-ABDC-B6A7EE135EBB}" type="slidenum">
              <a:rPr lang="en-GB" altLang="en-US" smtClean="0"/>
              <a:pPr>
                <a:defRPr/>
              </a:pPr>
              <a:t>4</a:t>
            </a:fld>
            <a:endParaRPr lang="en-GB" altLang="en-US"/>
          </a:p>
        </p:txBody>
      </p:sp>
    </p:spTree>
    <p:extLst>
      <p:ext uri="{BB962C8B-B14F-4D97-AF65-F5344CB8AC3E}">
        <p14:creationId xmlns:p14="http://schemas.microsoft.com/office/powerpoint/2010/main" val="710778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773C7B1E-8CD1-482B-ABDC-B6A7EE135EBB}" type="slidenum">
              <a:rPr lang="en-GB" altLang="en-US" smtClean="0"/>
              <a:pPr>
                <a:defRPr/>
              </a:pPr>
              <a:t>5</a:t>
            </a:fld>
            <a:endParaRPr lang="en-GB" altLang="en-US"/>
          </a:p>
        </p:txBody>
      </p:sp>
    </p:spTree>
    <p:extLst>
      <p:ext uri="{BB962C8B-B14F-4D97-AF65-F5344CB8AC3E}">
        <p14:creationId xmlns:p14="http://schemas.microsoft.com/office/powerpoint/2010/main" val="3580716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3" name="Picture 11" descr="claims LTD background.jpg">
            <a:extLst>
              <a:ext uri="{FF2B5EF4-FFF2-40B4-BE49-F238E27FC236}">
                <a16:creationId xmlns:a16="http://schemas.microsoft.com/office/drawing/2014/main" id="{563CEB15-F793-4CA8-904F-3E7A365696C5}"/>
              </a:ext>
            </a:extLst>
          </p:cNvPr>
          <p:cNvPicPr>
            <a:picLocks noChangeAspect="1"/>
          </p:cNvPicPr>
          <p:nvPr userDrawn="1"/>
        </p:nvPicPr>
        <p:blipFill>
          <a:blip r:embed="rId2">
            <a:extLst>
              <a:ext uri="{28A0092B-C50C-407E-A947-70E740481C1C}">
                <a14:useLocalDpi xmlns:a14="http://schemas.microsoft.com/office/drawing/2010/main" val="0"/>
              </a:ext>
            </a:extLst>
          </a:blip>
          <a:srcRect l="1704" t="2094" r="8977"/>
          <a:stretch>
            <a:fillRect/>
          </a:stretch>
        </p:blipFill>
        <p:spPr bwMode="auto">
          <a:xfrm>
            <a:off x="0" y="0"/>
            <a:ext cx="9144000"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345931" y="1640029"/>
            <a:ext cx="5842434" cy="888642"/>
          </a:xfrm>
          <a:prstGeom prst="rect">
            <a:avLst/>
          </a:prstGeom>
        </p:spPr>
        <p:txBody>
          <a:bodyPr/>
          <a:lstStyle>
            <a:lvl1pPr algn="l">
              <a:defRPr sz="3600" b="1" i="0" baseline="0">
                <a:solidFill>
                  <a:srgbClr val="E78332"/>
                </a:solidFill>
                <a:latin typeface="Arial"/>
                <a:cs typeface="Arial"/>
              </a:defRPr>
            </a:lvl1pPr>
          </a:lstStyle>
          <a:p>
            <a:r>
              <a:rPr lang="en-US" dirty="0"/>
              <a:t>Click to edit Master title style</a:t>
            </a:r>
          </a:p>
        </p:txBody>
      </p:sp>
    </p:spTree>
    <p:extLst>
      <p:ext uri="{BB962C8B-B14F-4D97-AF65-F5344CB8AC3E}">
        <p14:creationId xmlns:p14="http://schemas.microsoft.com/office/powerpoint/2010/main" val="2561841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ext Slide">
    <p:spTree>
      <p:nvGrpSpPr>
        <p:cNvPr id="1" name=""/>
        <p:cNvGrpSpPr/>
        <p:nvPr/>
      </p:nvGrpSpPr>
      <p:grpSpPr>
        <a:xfrm>
          <a:off x="0" y="0"/>
          <a:ext cx="0" cy="0"/>
          <a:chOff x="0" y="0"/>
          <a:chExt cx="0" cy="0"/>
        </a:xfrm>
      </p:grpSpPr>
      <p:pic>
        <p:nvPicPr>
          <p:cNvPr id="4" name="Picture 6" descr="icon.jpg">
            <a:extLst>
              <a:ext uri="{FF2B5EF4-FFF2-40B4-BE49-F238E27FC236}">
                <a16:creationId xmlns:a16="http://schemas.microsoft.com/office/drawing/2014/main" id="{F66AB33A-C284-4382-8B46-86CA1CAF888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871538"/>
            <a:ext cx="688975"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235364" y="969818"/>
            <a:ext cx="7451436" cy="656812"/>
          </a:xfrm>
          <a:prstGeom prst="rect">
            <a:avLst/>
          </a:prstGeom>
        </p:spPr>
        <p:txBody>
          <a:bodyPr/>
          <a:lstStyle>
            <a:lvl1pPr algn="l">
              <a:defRPr sz="2800" b="1" i="0">
                <a:solidFill>
                  <a:srgbClr val="E78332"/>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1235364" y="1766459"/>
            <a:ext cx="7451436" cy="4253345"/>
          </a:xfrm>
          <a:prstGeom prst="rect">
            <a:avLst/>
          </a:prstGeom>
        </p:spPr>
        <p:txBody>
          <a:bodyPr/>
          <a:lstStyle>
            <a:lvl1pPr marL="0" indent="0" algn="l">
              <a:buNone/>
              <a:defRPr sz="2000" baseline="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Slide Number Placeholder 4">
            <a:extLst>
              <a:ext uri="{FF2B5EF4-FFF2-40B4-BE49-F238E27FC236}">
                <a16:creationId xmlns:a16="http://schemas.microsoft.com/office/drawing/2014/main" id="{572CFDCC-4509-44B4-97D8-BB1401BCF755}"/>
              </a:ext>
            </a:extLst>
          </p:cNvPr>
          <p:cNvSpPr>
            <a:spLocks noGrp="1"/>
          </p:cNvSpPr>
          <p:nvPr>
            <p:ph type="sldNum" sz="quarter" idx="10"/>
          </p:nvPr>
        </p:nvSpPr>
        <p:spPr>
          <a:xfrm>
            <a:off x="6680200" y="6478588"/>
            <a:ext cx="2233613" cy="365125"/>
          </a:xfrm>
        </p:spPr>
        <p:txBody>
          <a:bodyPr/>
          <a:lstStyle>
            <a:lvl1pPr>
              <a:defRPr/>
            </a:lvl1pPr>
          </a:lstStyle>
          <a:p>
            <a:pPr>
              <a:defRPr/>
            </a:pPr>
            <a:fld id="{F1122693-4C54-48B0-98E5-7446B1EC49F1}" type="slidenum">
              <a:rPr lang="en-US"/>
              <a:pPr>
                <a:defRPr/>
              </a:pPr>
              <a:t>‹#›</a:t>
            </a:fld>
            <a:endParaRPr lang="en-US" dirty="0"/>
          </a:p>
        </p:txBody>
      </p:sp>
    </p:spTree>
    <p:extLst>
      <p:ext uri="{BB962C8B-B14F-4D97-AF65-F5344CB8AC3E}">
        <p14:creationId xmlns:p14="http://schemas.microsoft.com/office/powerpoint/2010/main" val="2142474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Slide">
    <p:spTree>
      <p:nvGrpSpPr>
        <p:cNvPr id="1" name=""/>
        <p:cNvGrpSpPr/>
        <p:nvPr/>
      </p:nvGrpSpPr>
      <p:grpSpPr>
        <a:xfrm>
          <a:off x="0" y="0"/>
          <a:ext cx="0" cy="0"/>
          <a:chOff x="0" y="0"/>
          <a:chExt cx="0" cy="0"/>
        </a:xfrm>
      </p:grpSpPr>
      <p:pic>
        <p:nvPicPr>
          <p:cNvPr id="3" name="Picture 5" descr="icon.jpg">
            <a:extLst>
              <a:ext uri="{FF2B5EF4-FFF2-40B4-BE49-F238E27FC236}">
                <a16:creationId xmlns:a16="http://schemas.microsoft.com/office/drawing/2014/main" id="{8A3D6FB0-22A0-492D-B385-8D4556A10E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73488" y="1411288"/>
            <a:ext cx="1722437" cy="168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1039090" y="3331152"/>
            <a:ext cx="7301345" cy="836757"/>
          </a:xfrm>
          <a:prstGeom prst="rect">
            <a:avLst/>
          </a:prstGeom>
        </p:spPr>
        <p:txBody>
          <a:bodyPr/>
          <a:lstStyle>
            <a:lvl1pPr algn="ctr">
              <a:defRPr sz="3200" b="1" i="0">
                <a:solidFill>
                  <a:srgbClr val="E78332"/>
                </a:solidFill>
                <a:latin typeface="Arial"/>
                <a:cs typeface="Arial"/>
              </a:defRPr>
            </a:lvl1pPr>
          </a:lstStyle>
          <a:p>
            <a:r>
              <a:rPr lang="en-US" dirty="0"/>
              <a:t>Click to edit Master title style</a:t>
            </a:r>
          </a:p>
        </p:txBody>
      </p:sp>
      <p:sp>
        <p:nvSpPr>
          <p:cNvPr id="4" name="Slide Number Placeholder 4">
            <a:extLst>
              <a:ext uri="{FF2B5EF4-FFF2-40B4-BE49-F238E27FC236}">
                <a16:creationId xmlns:a16="http://schemas.microsoft.com/office/drawing/2014/main" id="{B60D58AE-1A24-4B00-9C7E-37C2EB8EE61B}"/>
              </a:ext>
            </a:extLst>
          </p:cNvPr>
          <p:cNvSpPr>
            <a:spLocks noGrp="1"/>
          </p:cNvSpPr>
          <p:nvPr>
            <p:ph type="sldNum" sz="quarter" idx="10"/>
          </p:nvPr>
        </p:nvSpPr>
        <p:spPr>
          <a:xfrm>
            <a:off x="6680200" y="6356350"/>
            <a:ext cx="2233613" cy="365125"/>
          </a:xfrm>
        </p:spPr>
        <p:txBody>
          <a:bodyPr/>
          <a:lstStyle>
            <a:lvl1pPr>
              <a:defRPr/>
            </a:lvl1pPr>
          </a:lstStyle>
          <a:p>
            <a:pPr>
              <a:defRPr/>
            </a:pPr>
            <a:fld id="{87FA9B83-E7A8-46B4-8938-E838B9A500A6}" type="slidenum">
              <a:rPr lang="en-US"/>
              <a:pPr>
                <a:defRPr/>
              </a:pPr>
              <a:t>‹#›</a:t>
            </a:fld>
            <a:endParaRPr lang="en-US" dirty="0"/>
          </a:p>
        </p:txBody>
      </p:sp>
    </p:spTree>
    <p:extLst>
      <p:ext uri="{BB962C8B-B14F-4D97-AF65-F5344CB8AC3E}">
        <p14:creationId xmlns:p14="http://schemas.microsoft.com/office/powerpoint/2010/main" val="3019774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7E583AD-832F-46C8-8F5D-E7DDB96DE82A}"/>
              </a:ext>
            </a:extLst>
          </p:cNvPr>
          <p:cNvSpPr>
            <a:spLocks noGrp="1" noChangeArrowheads="1"/>
          </p:cNvSpPr>
          <p:nvPr>
            <p:ph type="dt" sz="half" idx="10"/>
          </p:nvPr>
        </p:nvSpPr>
        <p:spPr>
          <a:xfrm>
            <a:off x="0" y="0"/>
            <a:ext cx="0" cy="0"/>
          </a:xfrm>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523F933D-31F8-4D1B-8DB6-D750252089DE}"/>
              </a:ext>
            </a:extLst>
          </p:cNvPr>
          <p:cNvSpPr>
            <a:spLocks noGrp="1" noChangeArrowheads="1"/>
          </p:cNvSpPr>
          <p:nvPr>
            <p:ph type="ftr" sz="quarter" idx="11"/>
          </p:nvPr>
        </p:nvSpPr>
        <p:spPr>
          <a:xfrm>
            <a:off x="0" y="0"/>
            <a:ext cx="0" cy="0"/>
          </a:xfrm>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05ADBD6D-AA66-4B8F-AD5A-74BE6663A827}"/>
              </a:ext>
            </a:extLst>
          </p:cNvPr>
          <p:cNvSpPr>
            <a:spLocks noGrp="1" noChangeArrowheads="1"/>
          </p:cNvSpPr>
          <p:nvPr>
            <p:ph type="sldNum" sz="quarter" idx="12"/>
          </p:nvPr>
        </p:nvSpPr>
        <p:spPr/>
        <p:txBody>
          <a:bodyPr/>
          <a:lstStyle>
            <a:lvl1pPr>
              <a:defRPr/>
            </a:lvl1pPr>
          </a:lstStyle>
          <a:p>
            <a:pPr>
              <a:defRPr/>
            </a:pPr>
            <a:fld id="{9F2B7450-96AF-4070-88FF-41AC94B488B1}" type="slidenum">
              <a:rPr lang="en-GB" altLang="en-US"/>
              <a:pPr>
                <a:defRPr/>
              </a:pPr>
              <a:t>‹#›</a:t>
            </a:fld>
            <a:endParaRPr lang="en-GB" altLang="en-US"/>
          </a:p>
        </p:txBody>
      </p:sp>
    </p:spTree>
    <p:extLst>
      <p:ext uri="{BB962C8B-B14F-4D97-AF65-F5344CB8AC3E}">
        <p14:creationId xmlns:p14="http://schemas.microsoft.com/office/powerpoint/2010/main" val="381083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Cover Slide">
    <p:spTree>
      <p:nvGrpSpPr>
        <p:cNvPr id="1" name=""/>
        <p:cNvGrpSpPr/>
        <p:nvPr/>
      </p:nvGrpSpPr>
      <p:grpSpPr>
        <a:xfrm>
          <a:off x="0" y="0"/>
          <a:ext cx="0" cy="0"/>
          <a:chOff x="0" y="0"/>
          <a:chExt cx="0" cy="0"/>
        </a:xfrm>
      </p:grpSpPr>
      <p:pic>
        <p:nvPicPr>
          <p:cNvPr id="3" name="Picture 11" descr="claims LTD background.jpg">
            <a:extLst>
              <a:ext uri="{FF2B5EF4-FFF2-40B4-BE49-F238E27FC236}">
                <a16:creationId xmlns:a16="http://schemas.microsoft.com/office/drawing/2014/main" id="{0B7AFC60-DB0C-4BA2-A373-0B0B0ABC7608}"/>
              </a:ext>
            </a:extLst>
          </p:cNvPr>
          <p:cNvPicPr>
            <a:picLocks noChangeAspect="1"/>
          </p:cNvPicPr>
          <p:nvPr userDrawn="1"/>
        </p:nvPicPr>
        <p:blipFill>
          <a:blip r:embed="rId2">
            <a:extLst>
              <a:ext uri="{28A0092B-C50C-407E-A947-70E740481C1C}">
                <a14:useLocalDpi xmlns:a14="http://schemas.microsoft.com/office/drawing/2010/main" val="0"/>
              </a:ext>
            </a:extLst>
          </a:blip>
          <a:srcRect l="1704" t="2094" r="8977"/>
          <a:stretch>
            <a:fillRect/>
          </a:stretch>
        </p:blipFill>
        <p:spPr bwMode="auto">
          <a:xfrm>
            <a:off x="0" y="0"/>
            <a:ext cx="9144000"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345931" y="1640029"/>
            <a:ext cx="5842434" cy="888642"/>
          </a:xfrm>
          <a:prstGeom prst="rect">
            <a:avLst/>
          </a:prstGeom>
        </p:spPr>
        <p:txBody>
          <a:bodyPr/>
          <a:lstStyle>
            <a:lvl1pPr algn="l">
              <a:defRPr sz="3600" b="1" i="0" baseline="0">
                <a:solidFill>
                  <a:srgbClr val="E78332"/>
                </a:solidFill>
                <a:latin typeface="Arial"/>
                <a:cs typeface="Arial"/>
              </a:defRPr>
            </a:lvl1pPr>
          </a:lstStyle>
          <a:p>
            <a:r>
              <a:rPr lang="en-US" dirty="0"/>
              <a:t>Click to edit Master title style</a:t>
            </a:r>
          </a:p>
        </p:txBody>
      </p:sp>
    </p:spTree>
    <p:extLst>
      <p:ext uri="{BB962C8B-B14F-4D97-AF65-F5344CB8AC3E}">
        <p14:creationId xmlns:p14="http://schemas.microsoft.com/office/powerpoint/2010/main" val="1696283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C45B019-6C41-4BC1-A70C-FED09FC47F5C}"/>
              </a:ext>
            </a:extLst>
          </p:cNvPr>
          <p:cNvSpPr/>
          <p:nvPr userDrawn="1"/>
        </p:nvSpPr>
        <p:spPr>
          <a:xfrm>
            <a:off x="0" y="0"/>
            <a:ext cx="9144000" cy="6742113"/>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ln>
                <a:solidFill>
                  <a:schemeClr val="bg1"/>
                </a:solidFill>
              </a:ln>
              <a:solidFill>
                <a:schemeClr val="bg1">
                  <a:lumMod val="95000"/>
                </a:schemeClr>
              </a:solidFill>
            </a:endParaRPr>
          </a:p>
        </p:txBody>
      </p:sp>
      <p:pic>
        <p:nvPicPr>
          <p:cNvPr id="1027" name="Picture 1" descr="Caims Portal LTD Logo.png">
            <a:extLst>
              <a:ext uri="{FF2B5EF4-FFF2-40B4-BE49-F238E27FC236}">
                <a16:creationId xmlns:a16="http://schemas.microsoft.com/office/drawing/2014/main" id="{66AAF858-3F1B-4551-8C44-7A67A9D195E6}"/>
              </a:ext>
            </a:extLst>
          </p:cNvPr>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265738" y="230188"/>
            <a:ext cx="3600450" cy="24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88CD0B36-3929-4123-9FA1-7EE9C76C0757}"/>
              </a:ext>
            </a:extLst>
          </p:cNvPr>
          <p:cNvSpPr/>
          <p:nvPr userDrawn="1"/>
        </p:nvSpPr>
        <p:spPr>
          <a:xfrm>
            <a:off x="306388" y="661988"/>
            <a:ext cx="8559800" cy="553878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ln>
                <a:solidFill>
                  <a:schemeClr val="bg1"/>
                </a:solidFill>
              </a:ln>
              <a:solidFill>
                <a:schemeClr val="bg1">
                  <a:lumMod val="95000"/>
                </a:schemeClr>
              </a:solidFill>
            </a:endParaRPr>
          </a:p>
        </p:txBody>
      </p:sp>
      <p:pic>
        <p:nvPicPr>
          <p:cNvPr id="1029" name="Picture 11" descr="backgorund.jpg">
            <a:extLst>
              <a:ext uri="{FF2B5EF4-FFF2-40B4-BE49-F238E27FC236}">
                <a16:creationId xmlns:a16="http://schemas.microsoft.com/office/drawing/2014/main" id="{12EFEE92-403F-44A0-8D96-58519CF3EC0F}"/>
              </a:ext>
            </a:extLst>
          </p:cNvPr>
          <p:cNvPicPr>
            <a:picLocks noChangeAspect="1"/>
          </p:cNvPicPr>
          <p:nvPr userDrawn="1"/>
        </p:nvPicPr>
        <p:blipFill>
          <a:blip r:embed="rId8">
            <a:extLst>
              <a:ext uri="{28A0092B-C50C-407E-A947-70E740481C1C}">
                <a14:useLocalDpi xmlns:a14="http://schemas.microsoft.com/office/drawing/2010/main" val="0"/>
              </a:ext>
            </a:extLst>
          </a:blip>
          <a:srcRect l="40572" r="4546"/>
          <a:stretch>
            <a:fillRect/>
          </a:stretch>
        </p:blipFill>
        <p:spPr bwMode="auto">
          <a:xfrm>
            <a:off x="3848100" y="839788"/>
            <a:ext cx="5018088" cy="536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97AFEA14-CD74-4CFF-9F3C-0F27E2A1DB57}"/>
              </a:ext>
            </a:extLst>
          </p:cNvPr>
          <p:cNvSpPr/>
          <p:nvPr userDrawn="1"/>
        </p:nvSpPr>
        <p:spPr>
          <a:xfrm>
            <a:off x="0" y="6356350"/>
            <a:ext cx="9144000" cy="501650"/>
          </a:xfrm>
          <a:prstGeom prst="rect">
            <a:avLst/>
          </a:prstGeom>
          <a:solidFill>
            <a:srgbClr val="E78332"/>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1" name="TextBox 2">
            <a:extLst>
              <a:ext uri="{FF2B5EF4-FFF2-40B4-BE49-F238E27FC236}">
                <a16:creationId xmlns:a16="http://schemas.microsoft.com/office/drawing/2014/main" id="{DF0866D3-C61B-4BD3-BEEF-C41EAC1AAE6B}"/>
              </a:ext>
            </a:extLst>
          </p:cNvPr>
          <p:cNvSpPr txBox="1">
            <a:spLocks noChangeArrowheads="1"/>
          </p:cNvSpPr>
          <p:nvPr userDrawn="1"/>
        </p:nvSpPr>
        <p:spPr bwMode="auto">
          <a:xfrm>
            <a:off x="295275" y="6419850"/>
            <a:ext cx="21478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bg1"/>
                </a:solidFill>
                <a:latin typeface="Arial" panose="020B0604020202020204" pitchFamily="34" charset="0"/>
              </a:defRPr>
            </a:lvl1pPr>
            <a:lvl2pPr marL="742950" indent="-285750">
              <a:defRPr sz="2000">
                <a:solidFill>
                  <a:schemeClr val="bg1"/>
                </a:solidFill>
                <a:latin typeface="Arial" panose="020B0604020202020204" pitchFamily="34" charset="0"/>
              </a:defRPr>
            </a:lvl2pPr>
            <a:lvl3pPr marL="1143000" indent="-228600">
              <a:defRPr sz="2000">
                <a:solidFill>
                  <a:schemeClr val="bg1"/>
                </a:solidFill>
                <a:latin typeface="Arial" panose="020B0604020202020204" pitchFamily="34" charset="0"/>
              </a:defRPr>
            </a:lvl3pPr>
            <a:lvl4pPr marL="1600200" indent="-228600">
              <a:defRPr sz="2000">
                <a:solidFill>
                  <a:schemeClr val="bg1"/>
                </a:solidFill>
                <a:latin typeface="Arial" panose="020B0604020202020204" pitchFamily="34" charset="0"/>
              </a:defRPr>
            </a:lvl4pPr>
            <a:lvl5pPr marL="2057400" indent="-228600">
              <a:defRPr sz="2000">
                <a:solidFill>
                  <a:schemeClr val="bg1"/>
                </a:solidFill>
                <a:latin typeface="Arial" panose="020B0604020202020204" pitchFamily="34" charset="0"/>
              </a:defRPr>
            </a:lvl5pPr>
            <a:lvl6pPr marL="2514600" indent="-228600" eaLnBrk="0" fontAlgn="base" hangingPunct="0">
              <a:spcBef>
                <a:spcPct val="0"/>
              </a:spcBef>
              <a:spcAft>
                <a:spcPct val="0"/>
              </a:spcAft>
              <a:defRPr sz="2000">
                <a:solidFill>
                  <a:schemeClr val="bg1"/>
                </a:solidFill>
                <a:latin typeface="Arial" panose="020B0604020202020204" pitchFamily="34" charset="0"/>
              </a:defRPr>
            </a:lvl6pPr>
            <a:lvl7pPr marL="2971800" indent="-228600" eaLnBrk="0" fontAlgn="base" hangingPunct="0">
              <a:spcBef>
                <a:spcPct val="0"/>
              </a:spcBef>
              <a:spcAft>
                <a:spcPct val="0"/>
              </a:spcAft>
              <a:defRPr sz="2000">
                <a:solidFill>
                  <a:schemeClr val="bg1"/>
                </a:solidFill>
                <a:latin typeface="Arial" panose="020B0604020202020204" pitchFamily="34" charset="0"/>
              </a:defRPr>
            </a:lvl7pPr>
            <a:lvl8pPr marL="3429000" indent="-228600" eaLnBrk="0" fontAlgn="base" hangingPunct="0">
              <a:spcBef>
                <a:spcPct val="0"/>
              </a:spcBef>
              <a:spcAft>
                <a:spcPct val="0"/>
              </a:spcAft>
              <a:defRPr sz="2000">
                <a:solidFill>
                  <a:schemeClr val="bg1"/>
                </a:solidFill>
                <a:latin typeface="Arial" panose="020B0604020202020204" pitchFamily="34" charset="0"/>
              </a:defRPr>
            </a:lvl8pPr>
            <a:lvl9pPr marL="3886200" indent="-228600" eaLnBrk="0" fontAlgn="base" hangingPunct="0">
              <a:spcBef>
                <a:spcPct val="0"/>
              </a:spcBef>
              <a:spcAft>
                <a:spcPct val="0"/>
              </a:spcAft>
              <a:defRPr sz="2000">
                <a:solidFill>
                  <a:schemeClr val="bg1"/>
                </a:solidFill>
                <a:latin typeface="Arial" panose="020B0604020202020204" pitchFamily="34" charset="0"/>
              </a:defRPr>
            </a:lvl9pPr>
          </a:lstStyle>
          <a:p>
            <a:pPr>
              <a:defRPr/>
            </a:pPr>
            <a:r>
              <a:rPr lang="en-US" altLang="en-US" sz="1400">
                <a:cs typeface="Arial" panose="020B0604020202020204" pitchFamily="34" charset="0"/>
              </a:rPr>
              <a:t>www.claimsportal.org.uk</a:t>
            </a:r>
          </a:p>
        </p:txBody>
      </p:sp>
      <p:sp>
        <p:nvSpPr>
          <p:cNvPr id="11" name="Slide Number Placeholder 5">
            <a:extLst>
              <a:ext uri="{FF2B5EF4-FFF2-40B4-BE49-F238E27FC236}">
                <a16:creationId xmlns:a16="http://schemas.microsoft.com/office/drawing/2014/main" id="{920B146C-4D16-4987-9D1F-822C7CD65DD0}"/>
              </a:ext>
            </a:extLst>
          </p:cNvPr>
          <p:cNvSpPr>
            <a:spLocks noGrp="1"/>
          </p:cNvSpPr>
          <p:nvPr>
            <p:ph type="sldNum" sz="quarter" idx="4"/>
          </p:nvPr>
        </p:nvSpPr>
        <p:spPr>
          <a:xfrm>
            <a:off x="6553200" y="6459538"/>
            <a:ext cx="2312988" cy="365125"/>
          </a:xfrm>
          <a:prstGeom prst="rect">
            <a:avLst/>
          </a:prstGeom>
        </p:spPr>
        <p:txBody>
          <a:bodyPr/>
          <a:lstStyle>
            <a:lvl1pPr algn="r" fontAlgn="auto">
              <a:spcBef>
                <a:spcPts val="0"/>
              </a:spcBef>
              <a:spcAft>
                <a:spcPts val="0"/>
              </a:spcAft>
              <a:defRPr sz="1200">
                <a:solidFill>
                  <a:srgbClr val="FFFFFF"/>
                </a:solidFill>
                <a:latin typeface="+mn-lt"/>
                <a:cs typeface="+mn-cs"/>
              </a:defRPr>
            </a:lvl1pPr>
          </a:lstStyle>
          <a:p>
            <a:pPr>
              <a:defRPr/>
            </a:pPr>
            <a:fld id="{14957656-1507-4E76-B383-ACCBB12EBA0C}" type="slidenum">
              <a:rPr lang="en-US"/>
              <a:pPr>
                <a:defRPr/>
              </a:pPr>
              <a:t>‹#›</a:t>
            </a:fld>
            <a:endParaRPr lang="en-US" dirty="0"/>
          </a:p>
        </p:txBody>
      </p:sp>
      <p:sp>
        <p:nvSpPr>
          <p:cNvPr id="3" name="TextBox 2">
            <a:extLst>
              <a:ext uri="{FF2B5EF4-FFF2-40B4-BE49-F238E27FC236}">
                <a16:creationId xmlns:a16="http://schemas.microsoft.com/office/drawing/2014/main" id="{FE43F13F-985E-2AF9-6080-D0BB25E3CCED}"/>
              </a:ext>
            </a:extLst>
          </p:cNvPr>
          <p:cNvSpPr txBox="1"/>
          <p:nvPr userDrawn="1">
            <p:extLst>
              <p:ext uri="{1162E1C5-73C7-4A58-AE30-91384D911F3F}">
                <p184:classification xmlns:p184="http://schemas.microsoft.com/office/powerpoint/2018/4/main" val="ftr"/>
              </p:ext>
            </p:extLst>
          </p:nvPr>
        </p:nvSpPr>
        <p:spPr>
          <a:xfrm>
            <a:off x="8447088" y="6545580"/>
            <a:ext cx="528637" cy="121920"/>
          </a:xfrm>
          <a:prstGeom prst="rect">
            <a:avLst/>
          </a:prstGeom>
        </p:spPr>
        <p:txBody>
          <a:bodyPr horzOverflow="overflow" lIns="0" tIns="0" rIns="0" bIns="0">
            <a:spAutoFit/>
          </a:bodyPr>
          <a:lstStyle/>
          <a:p>
            <a:pPr algn="l"/>
            <a:r>
              <a:rPr lang="en-GB" sz="800">
                <a:solidFill>
                  <a:srgbClr val="000000"/>
                </a:solidFill>
                <a:latin typeface="Calibri" panose="020F0502020204030204" pitchFamily="34" charset="0"/>
                <a:cs typeface="Calibri" panose="020F0502020204030204" pitchFamily="34" charset="0"/>
              </a:rPr>
              <a:t>Confidential</a:t>
            </a:r>
          </a:p>
        </p:txBody>
      </p: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44605EA8-9734-444A-BDE1-614093E0604C}"/>
              </a:ext>
            </a:extLst>
          </p:cNvPr>
          <p:cNvSpPr>
            <a:spLocks noGrp="1" noChangeArrowheads="1"/>
          </p:cNvSpPr>
          <p:nvPr>
            <p:ph type="title"/>
          </p:nvPr>
        </p:nvSpPr>
        <p:spPr bwMode="auto">
          <a:xfrm>
            <a:off x="346075" y="1639888"/>
            <a:ext cx="5842000" cy="889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200" dirty="0">
                <a:latin typeface="Arial" panose="020B0604020202020204" pitchFamily="34" charset="0"/>
                <a:cs typeface="Arial" panose="020B0604020202020204" pitchFamily="34" charset="0"/>
              </a:rPr>
              <a:t>Simplified User Guide &amp; Checklist</a:t>
            </a:r>
          </a:p>
        </p:txBody>
      </p:sp>
      <p:sp>
        <p:nvSpPr>
          <p:cNvPr id="9219" name="Title 1">
            <a:extLst>
              <a:ext uri="{FF2B5EF4-FFF2-40B4-BE49-F238E27FC236}">
                <a16:creationId xmlns:a16="http://schemas.microsoft.com/office/drawing/2014/main" id="{860AEEDD-065C-44B5-A4AA-F9B769C9F28B}"/>
              </a:ext>
            </a:extLst>
          </p:cNvPr>
          <p:cNvSpPr>
            <a:spLocks/>
          </p:cNvSpPr>
          <p:nvPr/>
        </p:nvSpPr>
        <p:spPr bwMode="auto">
          <a:xfrm>
            <a:off x="251520" y="3140968"/>
            <a:ext cx="4243388"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panose="020B0604020202020204" pitchFamily="34" charset="0"/>
              </a:defRPr>
            </a:lvl1pPr>
            <a:lvl2pPr marL="742950" indent="-285750">
              <a:defRPr sz="2000">
                <a:solidFill>
                  <a:schemeClr val="bg1"/>
                </a:solidFill>
                <a:latin typeface="Arial" panose="020B0604020202020204" pitchFamily="34" charset="0"/>
              </a:defRPr>
            </a:lvl2pPr>
            <a:lvl3pPr marL="1143000" indent="-228600">
              <a:defRPr sz="2000">
                <a:solidFill>
                  <a:schemeClr val="bg1"/>
                </a:solidFill>
                <a:latin typeface="Arial" panose="020B0604020202020204" pitchFamily="34" charset="0"/>
              </a:defRPr>
            </a:lvl3pPr>
            <a:lvl4pPr marL="1600200" indent="-228600">
              <a:defRPr sz="2000">
                <a:solidFill>
                  <a:schemeClr val="bg1"/>
                </a:solidFill>
                <a:latin typeface="Arial" panose="020B0604020202020204" pitchFamily="34" charset="0"/>
              </a:defRPr>
            </a:lvl4pPr>
            <a:lvl5pPr marL="2057400" indent="-228600">
              <a:defRPr sz="2000">
                <a:solidFill>
                  <a:schemeClr val="bg1"/>
                </a:solidFill>
                <a:latin typeface="Arial" panose="020B0604020202020204" pitchFamily="34" charset="0"/>
              </a:defRPr>
            </a:lvl5pPr>
            <a:lvl6pPr marL="2514600" indent="-228600" eaLnBrk="0" fontAlgn="base" hangingPunct="0">
              <a:spcBef>
                <a:spcPct val="0"/>
              </a:spcBef>
              <a:spcAft>
                <a:spcPct val="0"/>
              </a:spcAft>
              <a:defRPr sz="2000">
                <a:solidFill>
                  <a:schemeClr val="bg1"/>
                </a:solidFill>
                <a:latin typeface="Arial" panose="020B0604020202020204" pitchFamily="34" charset="0"/>
              </a:defRPr>
            </a:lvl6pPr>
            <a:lvl7pPr marL="2971800" indent="-228600" eaLnBrk="0" fontAlgn="base" hangingPunct="0">
              <a:spcBef>
                <a:spcPct val="0"/>
              </a:spcBef>
              <a:spcAft>
                <a:spcPct val="0"/>
              </a:spcAft>
              <a:defRPr sz="2000">
                <a:solidFill>
                  <a:schemeClr val="bg1"/>
                </a:solidFill>
                <a:latin typeface="Arial" panose="020B0604020202020204" pitchFamily="34" charset="0"/>
              </a:defRPr>
            </a:lvl7pPr>
            <a:lvl8pPr marL="3429000" indent="-228600" eaLnBrk="0" fontAlgn="base" hangingPunct="0">
              <a:spcBef>
                <a:spcPct val="0"/>
              </a:spcBef>
              <a:spcAft>
                <a:spcPct val="0"/>
              </a:spcAft>
              <a:defRPr sz="2000">
                <a:solidFill>
                  <a:schemeClr val="bg1"/>
                </a:solidFill>
                <a:latin typeface="Arial" panose="020B0604020202020204" pitchFamily="34" charset="0"/>
              </a:defRPr>
            </a:lvl8pPr>
            <a:lvl9pPr marL="3886200" indent="-228600" eaLnBrk="0" fontAlgn="base" hangingPunct="0">
              <a:spcBef>
                <a:spcPct val="0"/>
              </a:spcBef>
              <a:spcAft>
                <a:spcPct val="0"/>
              </a:spcAft>
              <a:defRPr sz="2000">
                <a:solidFill>
                  <a:schemeClr val="bg1"/>
                </a:solidFill>
                <a:latin typeface="Arial" panose="020B0604020202020204" pitchFamily="34" charset="0"/>
              </a:defRPr>
            </a:lvl9pPr>
          </a:lstStyle>
          <a:p>
            <a:pPr>
              <a:lnSpc>
                <a:spcPts val="2200"/>
              </a:lnSpc>
              <a:buClr>
                <a:srgbClr val="00804C"/>
              </a:buClr>
              <a:buFont typeface="Arial" panose="020B0604020202020204" pitchFamily="34" charset="0"/>
              <a:buNone/>
            </a:pPr>
            <a:endParaRPr lang="en-US" altLang="en-US" sz="1900" dirty="0">
              <a:solidFill>
                <a:srgbClr val="5F5F5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C54A656-BE73-CCD7-31D1-5E8676515CE3}"/>
              </a:ext>
            </a:extLst>
          </p:cNvPr>
          <p:cNvSpPr>
            <a:spLocks noGrp="1"/>
          </p:cNvSpPr>
          <p:nvPr>
            <p:ph type="ctrTitle"/>
          </p:nvPr>
        </p:nvSpPr>
        <p:spPr/>
        <p:txBody>
          <a:bodyPr/>
          <a:lstStyle/>
          <a:p>
            <a:r>
              <a:rPr lang="en-GB" sz="1800" dirty="0">
                <a:solidFill>
                  <a:schemeClr val="tx1"/>
                </a:solidFill>
                <a:latin typeface="Segoe UI" panose="020B0502040204020203" pitchFamily="34" charset="0"/>
                <a:ea typeface="Verdana" panose="020B0604030504040204" pitchFamily="34" charset="0"/>
                <a:cs typeface="Segoe UI" panose="020B0502040204020203" pitchFamily="34" charset="0"/>
              </a:rPr>
              <a:t>Claims Portal User Agreement for Claims Handlers/Team Leaders</a:t>
            </a:r>
          </a:p>
        </p:txBody>
      </p:sp>
      <p:sp>
        <p:nvSpPr>
          <p:cNvPr id="9" name="Subtitle 8">
            <a:extLst>
              <a:ext uri="{FF2B5EF4-FFF2-40B4-BE49-F238E27FC236}">
                <a16:creationId xmlns:a16="http://schemas.microsoft.com/office/drawing/2014/main" id="{D6FD7FC2-421A-3B6F-C74E-70ED9BB53622}"/>
              </a:ext>
            </a:extLst>
          </p:cNvPr>
          <p:cNvSpPr>
            <a:spLocks noGrp="1"/>
          </p:cNvSpPr>
          <p:nvPr>
            <p:ph type="subTitle" idx="1"/>
          </p:nvPr>
        </p:nvSpPr>
        <p:spPr/>
        <p:txBody>
          <a:bodyPr/>
          <a:lstStyle/>
          <a:p>
            <a:r>
              <a:rPr lang="en-GB" sz="1400" dirty="0">
                <a:solidFill>
                  <a:srgbClr val="F99C36"/>
                </a:solidFill>
                <a:latin typeface="Segoe UI" panose="020B0502040204020203" pitchFamily="34" charset="0"/>
                <a:cs typeface="Segoe UI" panose="020B0502040204020203" pitchFamily="34" charset="0"/>
              </a:rPr>
              <a:t>All Claims Portal users should consider if they can answer ‘yes’ to the following questions to ensure ongoing adherence to the Claims Portal user Agreement. Failure to do so may make Portal data and user profiles accessible to unauthorised parties.</a:t>
            </a:r>
          </a:p>
          <a:p>
            <a:endParaRPr lang="en-GB" sz="1400" dirty="0">
              <a:solidFill>
                <a:srgbClr val="F99C36"/>
              </a:solidFill>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Do you have your own credentials to access the Claims Portal?</a:t>
            </a:r>
          </a:p>
          <a:p>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Do you know your user name and password? You must not write these down or save them to your PC outside of secure digital password manager tools (e.g. </a:t>
            </a:r>
            <a:r>
              <a:rPr lang="en-GB" sz="1400" dirty="0" err="1">
                <a:latin typeface="Segoe UI" panose="020B0502040204020203" pitchFamily="34" charset="0"/>
                <a:cs typeface="Segoe UI" panose="020B0502040204020203" pitchFamily="34" charset="0"/>
              </a:rPr>
              <a:t>NordPass</a:t>
            </a:r>
            <a:r>
              <a:rPr lang="en-GB" sz="1400" dirty="0">
                <a:latin typeface="Segoe UI" panose="020B0502040204020203" pitchFamily="34" charset="0"/>
                <a:cs typeface="Segoe UI" panose="020B0502040204020203" pitchFamily="34" charset="0"/>
              </a:rPr>
              <a:t>).</a:t>
            </a:r>
          </a:p>
          <a:p>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Have you verified your user credentials for Multi Factor Authentication using a business email address accessible only by you?</a:t>
            </a:r>
          </a:p>
          <a:p>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Are you aware of your organisation’s information security policies and procedures?</a:t>
            </a:r>
          </a:p>
          <a:p>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Are you aware of the Claims Portal User Guides available on the Claims Portal website?</a:t>
            </a:r>
          </a:p>
          <a:p>
            <a:pPr marL="0" indent="0">
              <a:buNone/>
            </a:pPr>
            <a:r>
              <a:rPr lang="en-GB" sz="2000" dirty="0">
                <a:latin typeface="Segoe UI" panose="020B0502040204020203" pitchFamily="34" charset="0"/>
                <a:cs typeface="Segoe UI" panose="020B0502040204020203" pitchFamily="34" charset="0"/>
              </a:rPr>
              <a:t>	</a:t>
            </a:r>
            <a:r>
              <a:rPr lang="en-GB" sz="1200" kern="100" dirty="0">
                <a:effectLst/>
                <a:latin typeface="Segoe UI" panose="020B0502040204020203" pitchFamily="34" charset="0"/>
                <a:ea typeface="Calibri" panose="020F0502020204030204" pitchFamily="34" charset="0"/>
                <a:cs typeface="Segoe UI" panose="020B0502040204020203" pitchFamily="34" charset="0"/>
              </a:rPr>
              <a:t>https://www.claimsportal.org.uk/</a:t>
            </a:r>
          </a:p>
          <a:p>
            <a:endParaRPr lang="en-GB" dirty="0"/>
          </a:p>
        </p:txBody>
      </p:sp>
      <p:sp>
        <p:nvSpPr>
          <p:cNvPr id="2" name="Slide Number Placeholder 1">
            <a:extLst>
              <a:ext uri="{FF2B5EF4-FFF2-40B4-BE49-F238E27FC236}">
                <a16:creationId xmlns:a16="http://schemas.microsoft.com/office/drawing/2014/main" id="{235D2B3F-4581-AA3F-FDEB-9B327CE0FEBE}"/>
              </a:ext>
            </a:extLst>
          </p:cNvPr>
          <p:cNvSpPr>
            <a:spLocks noGrp="1"/>
          </p:cNvSpPr>
          <p:nvPr>
            <p:ph type="sldNum" sz="quarter" idx="10"/>
          </p:nvPr>
        </p:nvSpPr>
        <p:spPr/>
        <p:txBody>
          <a:bodyPr/>
          <a:lstStyle/>
          <a:p>
            <a:endParaRPr lang="en-GB" altLang="en-US" dirty="0"/>
          </a:p>
        </p:txBody>
      </p:sp>
    </p:spTree>
    <p:extLst>
      <p:ext uri="{BB962C8B-B14F-4D97-AF65-F5344CB8AC3E}">
        <p14:creationId xmlns:p14="http://schemas.microsoft.com/office/powerpoint/2010/main" val="3271224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11568-D6B0-7675-7915-D141658C2DB0}"/>
              </a:ext>
            </a:extLst>
          </p:cNvPr>
          <p:cNvSpPr>
            <a:spLocks noGrp="1"/>
          </p:cNvSpPr>
          <p:nvPr>
            <p:ph type="ctrTitle"/>
          </p:nvPr>
        </p:nvSpPr>
        <p:spPr>
          <a:xfrm>
            <a:off x="1235364" y="956522"/>
            <a:ext cx="7451436" cy="656812"/>
          </a:xfrm>
        </p:spPr>
        <p:txBody>
          <a:bodyPr/>
          <a:lstStyle/>
          <a:p>
            <a:r>
              <a:rPr lang="en-GB" sz="1800" dirty="0">
                <a:solidFill>
                  <a:schemeClr val="tx1"/>
                </a:solidFill>
                <a:latin typeface="Segoe UI" panose="020B0502040204020203" pitchFamily="34" charset="0"/>
                <a:ea typeface="Verdana" panose="020B0604030504040204" pitchFamily="34" charset="0"/>
                <a:cs typeface="Segoe UI" panose="020B0502040204020203" pitchFamily="34" charset="0"/>
              </a:rPr>
              <a:t>Claims Portal User Agreement for Administrators</a:t>
            </a:r>
            <a:endParaRPr lang="en-GB" sz="1800" dirty="0"/>
          </a:p>
        </p:txBody>
      </p:sp>
      <p:sp>
        <p:nvSpPr>
          <p:cNvPr id="3" name="Subtitle 2">
            <a:extLst>
              <a:ext uri="{FF2B5EF4-FFF2-40B4-BE49-F238E27FC236}">
                <a16:creationId xmlns:a16="http://schemas.microsoft.com/office/drawing/2014/main" id="{5E6AE196-9FD1-1A64-92A6-D05EC922064E}"/>
              </a:ext>
            </a:extLst>
          </p:cNvPr>
          <p:cNvSpPr>
            <a:spLocks noGrp="1"/>
          </p:cNvSpPr>
          <p:nvPr>
            <p:ph type="subTitle" idx="1"/>
          </p:nvPr>
        </p:nvSpPr>
        <p:spPr/>
        <p:txBody>
          <a:bodyPr/>
          <a:lstStyle/>
          <a:p>
            <a:pPr marL="0" indent="0">
              <a:buNone/>
            </a:pPr>
            <a:r>
              <a:rPr lang="en-GB" sz="1400" dirty="0">
                <a:solidFill>
                  <a:srgbClr val="F99C36"/>
                </a:solidFill>
                <a:latin typeface="Segoe UI" panose="020B0502040204020203" pitchFamily="34" charset="0"/>
                <a:cs typeface="Segoe UI" panose="020B0502040204020203" pitchFamily="34" charset="0"/>
              </a:rPr>
              <a:t>Administrators should consider if they can answer ‘yes’ to the following questions to ensure ongoing adherence to the Claims Portal user Agreement. Failure to do so may result in delays in correspondence with Claims Portal, including service updates.</a:t>
            </a:r>
          </a:p>
          <a:p>
            <a:pPr marL="0" indent="0">
              <a:buNone/>
            </a:pPr>
            <a:endParaRPr lang="en-GB" sz="1000" dirty="0"/>
          </a:p>
          <a:p>
            <a:pPr marL="0" indent="0">
              <a:buNone/>
            </a:pPr>
            <a:r>
              <a:rPr lang="en-GB" sz="1400" i="1" dirty="0">
                <a:latin typeface="Segoe UI" panose="020B0502040204020203" pitchFamily="34" charset="0"/>
                <a:cs typeface="Segoe UI" panose="020B0502040204020203" pitchFamily="34" charset="0"/>
              </a:rPr>
              <a:t>Account Management</a:t>
            </a:r>
          </a:p>
          <a:p>
            <a:pPr marL="0" indent="0">
              <a:buNone/>
            </a:pPr>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Are your registered Organisation’s contact details up to date on the Claims Portal?</a:t>
            </a:r>
          </a:p>
          <a:p>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Is your organisation’s account registered using a generic business email address?</a:t>
            </a:r>
          </a:p>
          <a:p>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Are your individual Portal users aware of the General Conditions of Use for Portal Users?</a:t>
            </a:r>
          </a:p>
          <a:p>
            <a:pPr>
              <a:buFont typeface="Wingdings" panose="05000000000000000000" pitchFamily="2" charset="2"/>
              <a:buChar char="Ø"/>
            </a:pPr>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Are you aware of the URL for the full User Agreement?</a:t>
            </a:r>
            <a:endParaRPr lang="en-GB" sz="2000" dirty="0"/>
          </a:p>
          <a:p>
            <a:pPr marL="0" indent="0">
              <a:buNone/>
            </a:pPr>
            <a:r>
              <a:rPr lang="en-GB" sz="2000" dirty="0"/>
              <a:t>	</a:t>
            </a:r>
            <a:r>
              <a:rPr lang="en-GB" sz="1200" dirty="0"/>
              <a:t>https://www.claimsportal.org.uk/media/2841/combined-portal-user-agreement-14-sept-2018.pdf</a:t>
            </a:r>
          </a:p>
          <a:p>
            <a:endParaRPr lang="en-GB" dirty="0"/>
          </a:p>
        </p:txBody>
      </p:sp>
      <p:sp>
        <p:nvSpPr>
          <p:cNvPr id="4" name="Slide Number Placeholder 3">
            <a:extLst>
              <a:ext uri="{FF2B5EF4-FFF2-40B4-BE49-F238E27FC236}">
                <a16:creationId xmlns:a16="http://schemas.microsoft.com/office/drawing/2014/main" id="{43D1A836-DE10-24D3-9712-52B597E02238}"/>
              </a:ext>
            </a:extLst>
          </p:cNvPr>
          <p:cNvSpPr>
            <a:spLocks noGrp="1"/>
          </p:cNvSpPr>
          <p:nvPr>
            <p:ph type="sldNum" sz="quarter" idx="10"/>
          </p:nvPr>
        </p:nvSpPr>
        <p:spPr>
          <a:xfrm>
            <a:off x="6732240" y="7029400"/>
            <a:ext cx="2233613" cy="365125"/>
          </a:xfrm>
        </p:spPr>
        <p:txBody>
          <a:bodyPr/>
          <a:lstStyle/>
          <a:p>
            <a:pPr>
              <a:defRPr/>
            </a:pPr>
            <a:endParaRPr lang="en-US" dirty="0"/>
          </a:p>
        </p:txBody>
      </p:sp>
    </p:spTree>
    <p:extLst>
      <p:ext uri="{BB962C8B-B14F-4D97-AF65-F5344CB8AC3E}">
        <p14:creationId xmlns:p14="http://schemas.microsoft.com/office/powerpoint/2010/main" val="3613141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11568-D6B0-7675-7915-D141658C2DB0}"/>
              </a:ext>
            </a:extLst>
          </p:cNvPr>
          <p:cNvSpPr>
            <a:spLocks noGrp="1"/>
          </p:cNvSpPr>
          <p:nvPr>
            <p:ph type="ctrTitle"/>
          </p:nvPr>
        </p:nvSpPr>
        <p:spPr>
          <a:xfrm>
            <a:off x="1235364" y="933255"/>
            <a:ext cx="7451436" cy="656812"/>
          </a:xfrm>
        </p:spPr>
        <p:txBody>
          <a:bodyPr/>
          <a:lstStyle/>
          <a:p>
            <a:r>
              <a:rPr lang="en-GB" sz="1800" dirty="0">
                <a:solidFill>
                  <a:schemeClr val="tx1"/>
                </a:solidFill>
                <a:latin typeface="Segoe UI" panose="020B0502040204020203" pitchFamily="34" charset="0"/>
                <a:ea typeface="Verdana" panose="020B0604030504040204" pitchFamily="34" charset="0"/>
                <a:cs typeface="Segoe UI" panose="020B0502040204020203" pitchFamily="34" charset="0"/>
              </a:rPr>
              <a:t>Claims Portal User Agreement for Administrators</a:t>
            </a:r>
            <a:endParaRPr lang="en-GB" sz="1800" dirty="0"/>
          </a:p>
        </p:txBody>
      </p:sp>
      <p:sp>
        <p:nvSpPr>
          <p:cNvPr id="3" name="Subtitle 2">
            <a:extLst>
              <a:ext uri="{FF2B5EF4-FFF2-40B4-BE49-F238E27FC236}">
                <a16:creationId xmlns:a16="http://schemas.microsoft.com/office/drawing/2014/main" id="{5E6AE196-9FD1-1A64-92A6-D05EC922064E}"/>
              </a:ext>
            </a:extLst>
          </p:cNvPr>
          <p:cNvSpPr>
            <a:spLocks noGrp="1"/>
          </p:cNvSpPr>
          <p:nvPr>
            <p:ph type="subTitle" idx="1"/>
          </p:nvPr>
        </p:nvSpPr>
        <p:spPr/>
        <p:txBody>
          <a:bodyPr/>
          <a:lstStyle/>
          <a:p>
            <a:pPr marL="0" indent="0">
              <a:buNone/>
            </a:pPr>
            <a:r>
              <a:rPr lang="en-GB" sz="1400" dirty="0">
                <a:solidFill>
                  <a:srgbClr val="F99C36"/>
                </a:solidFill>
                <a:latin typeface="Segoe UI" panose="020B0502040204020203" pitchFamily="34" charset="0"/>
                <a:cs typeface="Segoe UI" panose="020B0502040204020203" pitchFamily="34" charset="0"/>
              </a:rPr>
              <a:t>Administrators should consider if they can answer ‘yes’ to the following questions to ensure ongoing adherence to the Claims Portal user Agreement. Failure to do so may make Portal data and user profiles accessible to unauthorised parties.</a:t>
            </a:r>
          </a:p>
          <a:p>
            <a:pPr marL="0" indent="0">
              <a:buNone/>
            </a:pPr>
            <a:endParaRPr lang="en-GB" sz="1000" dirty="0"/>
          </a:p>
          <a:p>
            <a:pPr marL="0" indent="0">
              <a:buNone/>
            </a:pPr>
            <a:r>
              <a:rPr lang="en-GB" sz="1400" i="1" dirty="0">
                <a:latin typeface="Segoe UI" panose="020B0502040204020203" pitchFamily="34" charset="0"/>
                <a:cs typeface="Segoe UI" panose="020B0502040204020203" pitchFamily="34" charset="0"/>
              </a:rPr>
              <a:t>Profile Management</a:t>
            </a:r>
          </a:p>
          <a:p>
            <a:pPr marL="0" indent="0">
              <a:buNone/>
            </a:pPr>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Have you created individual access credentials for each Portal user at your organisation?</a:t>
            </a:r>
          </a:p>
          <a:p>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Has each user verified their credentials for Multi Factor Authentication using an individual business email address?</a:t>
            </a:r>
          </a:p>
          <a:p>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Do you disable access to the Portal immediately when a user leaves the organisation or no longer requires Portal access?</a:t>
            </a:r>
          </a:p>
          <a:p>
            <a:endParaRPr lang="en-GB" sz="14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en-GB" sz="1400" dirty="0">
                <a:latin typeface="Segoe UI" panose="020B0502040204020203" pitchFamily="34" charset="0"/>
                <a:cs typeface="Segoe UI" panose="020B0502040204020203" pitchFamily="34" charset="0"/>
              </a:rPr>
              <a:t>Do you review the user profiles at least quarterly to check that only those currently requiring access to the Portal have active and enabled credentials and that the expiry dates and passwords are current?</a:t>
            </a:r>
          </a:p>
          <a:p>
            <a:endParaRPr lang="en-GB" sz="1200" dirty="0"/>
          </a:p>
          <a:p>
            <a:endParaRPr lang="en-GB" dirty="0"/>
          </a:p>
        </p:txBody>
      </p:sp>
      <p:sp>
        <p:nvSpPr>
          <p:cNvPr id="4" name="Slide Number Placeholder 3">
            <a:extLst>
              <a:ext uri="{FF2B5EF4-FFF2-40B4-BE49-F238E27FC236}">
                <a16:creationId xmlns:a16="http://schemas.microsoft.com/office/drawing/2014/main" id="{43D1A836-DE10-24D3-9712-52B597E02238}"/>
              </a:ext>
            </a:extLst>
          </p:cNvPr>
          <p:cNvSpPr>
            <a:spLocks noGrp="1"/>
          </p:cNvSpPr>
          <p:nvPr>
            <p:ph type="sldNum" sz="quarter" idx="10"/>
          </p:nvPr>
        </p:nvSpPr>
        <p:spPr>
          <a:xfrm>
            <a:off x="6732240" y="7029400"/>
            <a:ext cx="2233613" cy="365125"/>
          </a:xfrm>
        </p:spPr>
        <p:txBody>
          <a:bodyPr/>
          <a:lstStyle/>
          <a:p>
            <a:pPr>
              <a:defRPr/>
            </a:pPr>
            <a:endParaRPr lang="en-US" dirty="0"/>
          </a:p>
        </p:txBody>
      </p:sp>
    </p:spTree>
    <p:extLst>
      <p:ext uri="{BB962C8B-B14F-4D97-AF65-F5344CB8AC3E}">
        <p14:creationId xmlns:p14="http://schemas.microsoft.com/office/powerpoint/2010/main" val="3911955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44A18-D884-896D-77D3-FB2B3117F52B}"/>
              </a:ext>
            </a:extLst>
          </p:cNvPr>
          <p:cNvSpPr>
            <a:spLocks noGrp="1"/>
          </p:cNvSpPr>
          <p:nvPr>
            <p:ph type="ctrTitle"/>
          </p:nvPr>
        </p:nvSpPr>
        <p:spPr>
          <a:xfrm>
            <a:off x="1235364" y="908720"/>
            <a:ext cx="7451436" cy="656812"/>
          </a:xfrm>
        </p:spPr>
        <p:txBody>
          <a:bodyPr/>
          <a:lstStyle/>
          <a:p>
            <a:r>
              <a:rPr lang="en-GB" sz="1800" dirty="0">
                <a:solidFill>
                  <a:schemeClr val="tx1"/>
                </a:solidFill>
                <a:latin typeface="Segoe UI" panose="020B0502040204020203" pitchFamily="34" charset="0"/>
                <a:cs typeface="Segoe UI" panose="020B0502040204020203" pitchFamily="34" charset="0"/>
              </a:rPr>
              <a:t>Audit Rights and Remediation</a:t>
            </a:r>
          </a:p>
        </p:txBody>
      </p:sp>
      <p:sp>
        <p:nvSpPr>
          <p:cNvPr id="3" name="Subtitle 2">
            <a:extLst>
              <a:ext uri="{FF2B5EF4-FFF2-40B4-BE49-F238E27FC236}">
                <a16:creationId xmlns:a16="http://schemas.microsoft.com/office/drawing/2014/main" id="{5BED63D7-BD52-7C18-C2C2-92D9BE7E23DC}"/>
              </a:ext>
            </a:extLst>
          </p:cNvPr>
          <p:cNvSpPr>
            <a:spLocks noGrp="1"/>
          </p:cNvSpPr>
          <p:nvPr>
            <p:ph type="subTitle" idx="1"/>
          </p:nvPr>
        </p:nvSpPr>
        <p:spPr/>
        <p:txBody>
          <a:bodyPr/>
          <a:lstStyle/>
          <a:p>
            <a:pPr marL="342900" indent="-342900">
              <a:buFont typeface="Wingdings" panose="05000000000000000000" pitchFamily="2" charset="2"/>
              <a:buChar char="Ø"/>
            </a:pPr>
            <a:r>
              <a:rPr lang="en-US" sz="1400" dirty="0">
                <a:effectLst/>
                <a:latin typeface="Segoe UI" panose="020B0502040204020203" pitchFamily="34" charset="0"/>
                <a:ea typeface="Cambria" panose="02040503050406030204" pitchFamily="18" charset="0"/>
                <a:cs typeface="Segoe UI" panose="020B0502040204020203" pitchFamily="34" charset="0"/>
              </a:rPr>
              <a:t>Claims Portal</a:t>
            </a:r>
            <a:r>
              <a:rPr lang="en-US" sz="1400" dirty="0">
                <a:effectLst/>
                <a:latin typeface="Segoe UI" panose="020B0502040204020203" pitchFamily="34" charset="0"/>
                <a:ea typeface="Arial" panose="020B0604020202020204" pitchFamily="34" charset="0"/>
                <a:cs typeface="Segoe UI" panose="020B0502040204020203" pitchFamily="34" charset="0"/>
              </a:rPr>
              <a:t> User Access audits are performed by the </a:t>
            </a:r>
            <a:r>
              <a:rPr lang="en-US" sz="1400" dirty="0">
                <a:effectLst/>
                <a:latin typeface="Segoe UI" panose="020B0502040204020203" pitchFamily="34" charset="0"/>
                <a:ea typeface="Cambria" panose="02040503050406030204" pitchFamily="18" charset="0"/>
                <a:cs typeface="Segoe UI" panose="020B0502040204020203" pitchFamily="34" charset="0"/>
              </a:rPr>
              <a:t>Claims Portal</a:t>
            </a:r>
            <a:r>
              <a:rPr lang="en-US" sz="1400" dirty="0">
                <a:effectLst/>
                <a:latin typeface="Segoe UI" panose="020B0502040204020203" pitchFamily="34" charset="0"/>
                <a:ea typeface="Arial" panose="020B0604020202020204" pitchFamily="34" charset="0"/>
                <a:cs typeface="Segoe UI" panose="020B0502040204020203" pitchFamily="34" charset="0"/>
              </a:rPr>
              <a:t> Audit Team (“CPAT”), which is managed by the Motor Insurers’ Bureau (“MIB”) </a:t>
            </a:r>
          </a:p>
          <a:p>
            <a:pPr marL="342900" indent="-342900">
              <a:buFont typeface="Wingdings" panose="05000000000000000000" pitchFamily="2" charset="2"/>
              <a:buChar char="Ø"/>
            </a:pPr>
            <a:endParaRPr lang="en-US" sz="1400" dirty="0">
              <a:effectLst/>
              <a:latin typeface="Segoe UI" panose="020B0502040204020203" pitchFamily="34" charset="0"/>
              <a:ea typeface="Cambria" panose="02040503050406030204" pitchFamily="18" charset="0"/>
              <a:cs typeface="Segoe UI" panose="020B0502040204020203" pitchFamily="34" charset="0"/>
            </a:endParaRPr>
          </a:p>
          <a:p>
            <a:pPr marL="342900" indent="-342900">
              <a:buFont typeface="Wingdings" panose="05000000000000000000" pitchFamily="2" charset="2"/>
              <a:buChar char="Ø"/>
            </a:pPr>
            <a:r>
              <a:rPr lang="en-US" sz="1400" dirty="0">
                <a:latin typeface="Segoe UI" panose="020B0502040204020203" pitchFamily="34" charset="0"/>
                <a:ea typeface="Cambria" panose="02040503050406030204" pitchFamily="18" charset="0"/>
                <a:cs typeface="Segoe UI" panose="020B0502040204020203" pitchFamily="34" charset="0"/>
              </a:rPr>
              <a:t>Co-operation with the CPAT is required under the terms of the User Agreement</a:t>
            </a:r>
            <a:endParaRPr lang="en-GB" sz="1400" dirty="0">
              <a:effectLst/>
              <a:latin typeface="Segoe UI" panose="020B0502040204020203" pitchFamily="34" charset="0"/>
              <a:ea typeface="Cambria" panose="02040503050406030204" pitchFamily="18" charset="0"/>
              <a:cs typeface="Segoe UI" panose="020B0502040204020203" pitchFamily="34" charset="0"/>
            </a:endParaRPr>
          </a:p>
          <a:p>
            <a:pPr marL="342900" indent="-342900">
              <a:buFont typeface="Wingdings" panose="05000000000000000000" pitchFamily="2" charset="2"/>
              <a:buChar char="Ø"/>
            </a:pPr>
            <a:endParaRPr lang="en-GB" sz="1400" dirty="0">
              <a:latin typeface="Segoe UI" panose="020B0502040204020203" pitchFamily="34" charset="0"/>
              <a:cs typeface="Segoe UI" panose="020B0502040204020203" pitchFamily="34" charset="0"/>
            </a:endParaRPr>
          </a:p>
          <a:p>
            <a:pPr marL="342900" indent="-342900">
              <a:buFont typeface="Wingdings" panose="05000000000000000000" pitchFamily="2" charset="2"/>
              <a:buChar char="Ø"/>
            </a:pPr>
            <a:r>
              <a:rPr lang="en-GB" sz="1400" dirty="0">
                <a:latin typeface="Segoe UI" panose="020B0502040204020203" pitchFamily="34" charset="0"/>
                <a:cs typeface="Segoe UI" panose="020B0502040204020203" pitchFamily="34" charset="0"/>
              </a:rPr>
              <a:t>The audit shall review each User Organisation’s adherence to the requirements highlighted in this User Guide.</a:t>
            </a:r>
          </a:p>
          <a:p>
            <a:pPr marL="342900" indent="-342900">
              <a:buFont typeface="Wingdings" panose="05000000000000000000" pitchFamily="2" charset="2"/>
              <a:buChar char="Ø"/>
            </a:pPr>
            <a:endParaRPr lang="en-GB" sz="1400" dirty="0">
              <a:latin typeface="Segoe UI" panose="020B0502040204020203" pitchFamily="34" charset="0"/>
              <a:cs typeface="Segoe UI" panose="020B0502040204020203" pitchFamily="34" charset="0"/>
            </a:endParaRPr>
          </a:p>
          <a:p>
            <a:pPr marL="342900" indent="-342900">
              <a:buFont typeface="Wingdings" panose="05000000000000000000" pitchFamily="2" charset="2"/>
              <a:buChar char="Ø"/>
            </a:pPr>
            <a:r>
              <a:rPr lang="en-GB" sz="1400" dirty="0">
                <a:latin typeface="Segoe UI" panose="020B0502040204020203" pitchFamily="34" charset="0"/>
                <a:cs typeface="Segoe UI" panose="020B0502040204020203" pitchFamily="34" charset="0"/>
              </a:rPr>
              <a:t>Where instances of non-compliance are identified, User Organisations will be required to evidence their remediation of such items within agreed timescales, and the Claims Portal Board shall be made aware of User Organisations who fail to do so</a:t>
            </a:r>
          </a:p>
          <a:p>
            <a:pPr marL="342900" indent="-342900">
              <a:buFont typeface="Wingdings" panose="05000000000000000000" pitchFamily="2" charset="2"/>
              <a:buChar char="Ø"/>
            </a:pPr>
            <a:endParaRPr lang="en-GB" sz="1400" dirty="0">
              <a:latin typeface="Segoe UI" panose="020B0502040204020203" pitchFamily="34" charset="0"/>
              <a:cs typeface="Segoe UI" panose="020B0502040204020203" pitchFamily="34" charset="0"/>
            </a:endParaRPr>
          </a:p>
          <a:p>
            <a:pPr marL="342900" indent="-342900">
              <a:buFont typeface="Wingdings" panose="05000000000000000000" pitchFamily="2" charset="2"/>
              <a:buChar char="Ø"/>
            </a:pPr>
            <a:r>
              <a:rPr lang="en-GB" sz="1400" dirty="0">
                <a:latin typeface="Segoe UI" panose="020B0502040204020203" pitchFamily="34" charset="0"/>
                <a:cs typeface="Segoe UI" panose="020B0502040204020203" pitchFamily="34" charset="0"/>
              </a:rPr>
              <a:t>Full details of the audit approach can be found in the Claims Portal Audit Guide</a:t>
            </a:r>
          </a:p>
        </p:txBody>
      </p:sp>
      <p:sp>
        <p:nvSpPr>
          <p:cNvPr id="4" name="Slide Number Placeholder 3">
            <a:extLst>
              <a:ext uri="{FF2B5EF4-FFF2-40B4-BE49-F238E27FC236}">
                <a16:creationId xmlns:a16="http://schemas.microsoft.com/office/drawing/2014/main" id="{973566CE-AA25-7C2C-B0BB-AE9F8C26F236}"/>
              </a:ext>
            </a:extLst>
          </p:cNvPr>
          <p:cNvSpPr>
            <a:spLocks noGrp="1"/>
          </p:cNvSpPr>
          <p:nvPr>
            <p:ph type="sldNum" sz="quarter" idx="10"/>
          </p:nvPr>
        </p:nvSpPr>
        <p:spPr/>
        <p:txBody>
          <a:bodyPr/>
          <a:lstStyle/>
          <a:p>
            <a:pPr>
              <a:defRPr/>
            </a:pPr>
            <a:fld id="{F1122693-4C54-48B0-98E5-7446B1EC49F1}" type="slidenum">
              <a:rPr lang="en-US" smtClean="0"/>
              <a:pPr>
                <a:defRPr/>
              </a:pPr>
              <a:t>5</a:t>
            </a:fld>
            <a:endParaRPr lang="en-US" dirty="0"/>
          </a:p>
        </p:txBody>
      </p:sp>
    </p:spTree>
    <p:extLst>
      <p:ext uri="{BB962C8B-B14F-4D97-AF65-F5344CB8AC3E}">
        <p14:creationId xmlns:p14="http://schemas.microsoft.com/office/powerpoint/2010/main" val="1830909415"/>
      </p:ext>
    </p:extLst>
  </p:cSld>
  <p:clrMapOvr>
    <a:masterClrMapping/>
  </p:clrMapOvr>
</p:sld>
</file>

<file path=ppt/theme/theme1.xml><?xml version="1.0" encoding="utf-8"?>
<a:theme xmlns:a="http://schemas.openxmlformats.org/drawingml/2006/main" name="Master 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3cec9d4-7357-44e9-aad3-d1ad27e6a2fe}" enabled="1" method="Privileged" siteId="{936109e5-933e-4961-900c-98c6e8c1f929}" removed="0"/>
</clbl:labelList>
</file>

<file path=docProps/app.xml><?xml version="1.0" encoding="utf-8"?>
<Properties xmlns="http://schemas.openxmlformats.org/officeDocument/2006/extended-properties" xmlns:vt="http://schemas.openxmlformats.org/officeDocument/2006/docPropsVTypes">
  <Template/>
  <TotalTime>4277</TotalTime>
  <Words>547</Words>
  <Application>Microsoft Office PowerPoint</Application>
  <PresentationFormat>On-screen Show (4:3)</PresentationFormat>
  <Paragraphs>55</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Segoe UI</vt:lpstr>
      <vt:lpstr>Times New Roman</vt:lpstr>
      <vt:lpstr>Wingdings</vt:lpstr>
      <vt:lpstr>Master Blank</vt:lpstr>
      <vt:lpstr>Simplified User Guide &amp; Checklist</vt:lpstr>
      <vt:lpstr>Claims Portal User Agreement for Claims Handlers/Team Leaders</vt:lpstr>
      <vt:lpstr>Claims Portal User Agreement for Administrators</vt:lpstr>
      <vt:lpstr>Claims Portal User Agreement for Administrators</vt:lpstr>
      <vt:lpstr>Audit Rights and Remediation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Payments</dc:title>
  <dc:creator>beriksson</dc:creator>
  <cp:keywords>Company Confidential</cp:keywords>
  <cp:lastModifiedBy>Thomas Prickett</cp:lastModifiedBy>
  <cp:revision>278</cp:revision>
  <dcterms:created xsi:type="dcterms:W3CDTF">2008-09-02T15:52:07Z</dcterms:created>
  <dcterms:modified xsi:type="dcterms:W3CDTF">2023-10-26T14:11:54Z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a7b927ca-a86d-49e5-81a7-ddb1b3b43c05</vt:lpwstr>
  </property>
  <property fmtid="{D5CDD505-2E9C-101B-9397-08002B2CF9AE}" pid="3" name="Classification">
    <vt:lpwstr>CC</vt:lpwstr>
  </property>
  <property fmtid="{D5CDD505-2E9C-101B-9397-08002B2CF9AE}" pid="4" name="ClassificationContentMarkingFooterLocations">
    <vt:lpwstr>Master Blank:3</vt:lpwstr>
  </property>
  <property fmtid="{D5CDD505-2E9C-101B-9397-08002B2CF9AE}" pid="5" name="ClassificationContentMarkingFooterText">
    <vt:lpwstr>Confidential</vt:lpwstr>
  </property>
</Properties>
</file>